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630"/>
  </p:normalViewPr>
  <p:slideViewPr>
    <p:cSldViewPr>
      <p:cViewPr varScale="1">
        <p:scale>
          <a:sx n="116" d="100"/>
          <a:sy n="116" d="100"/>
        </p:scale>
        <p:origin x="124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B5E19-E09C-4ED5-9D50-B107164236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770D5B-965F-47E7-A4AB-E26869AB0605}">
      <dgm:prSet phldrT="[Text]" custT="1"/>
      <dgm:spPr/>
      <dgm:t>
        <a:bodyPr/>
        <a:lstStyle/>
        <a:p>
          <a:r>
            <a:rPr lang="en-US" sz="2400" dirty="0" err="1"/>
            <a:t>Nama</a:t>
          </a:r>
          <a:r>
            <a:rPr lang="en-US" sz="2400" dirty="0"/>
            <a:t> </a:t>
          </a:r>
          <a:r>
            <a:rPr lang="en-US" sz="2400" dirty="0" err="1"/>
            <a:t>jurnal</a:t>
          </a:r>
          <a:r>
            <a:rPr lang="en-US" sz="2400" dirty="0"/>
            <a:t>, </a:t>
          </a:r>
          <a:r>
            <a:rPr lang="en-US" sz="2400" dirty="0" err="1"/>
            <a:t>url</a:t>
          </a:r>
          <a:r>
            <a:rPr lang="en-US" sz="2400" dirty="0"/>
            <a:t>:...(</a:t>
          </a:r>
          <a:r>
            <a:rPr lang="en-US" sz="2400" dirty="0" err="1"/>
            <a:t>alamat</a:t>
          </a:r>
          <a:r>
            <a:rPr lang="en-US" sz="2400" dirty="0"/>
            <a:t> </a:t>
          </a:r>
          <a:r>
            <a:rPr lang="en-US" sz="2400" dirty="0" err="1"/>
            <a:t>direktori</a:t>
          </a:r>
          <a:r>
            <a:rPr lang="en-US" sz="2400" dirty="0"/>
            <a:t> </a:t>
          </a:r>
          <a:r>
            <a:rPr lang="en-US" sz="2400" dirty="0" err="1"/>
            <a:t>di</a:t>
          </a:r>
          <a:r>
            <a:rPr lang="en-US" sz="2400" dirty="0"/>
            <a:t> web)</a:t>
          </a:r>
        </a:p>
      </dgm:t>
    </dgm:pt>
    <dgm:pt modelId="{B5240276-1B5E-4FF0-9806-197DDE599F51}" type="parTrans" cxnId="{08726EDF-F9B7-4206-B084-D0C2F66F4129}">
      <dgm:prSet/>
      <dgm:spPr/>
      <dgm:t>
        <a:bodyPr/>
        <a:lstStyle/>
        <a:p>
          <a:endParaRPr lang="en-US"/>
        </a:p>
      </dgm:t>
    </dgm:pt>
    <dgm:pt modelId="{BB872D79-B96C-4131-B6E2-556614C7D47B}" type="sibTrans" cxnId="{08726EDF-F9B7-4206-B084-D0C2F66F4129}">
      <dgm:prSet/>
      <dgm:spPr/>
      <dgm:t>
        <a:bodyPr/>
        <a:lstStyle/>
        <a:p>
          <a:endParaRPr lang="en-US"/>
        </a:p>
      </dgm:t>
    </dgm:pt>
    <dgm:pt modelId="{641A2FF0-0009-46DD-853C-7BFDAB9B995F}">
      <dgm:prSet phldrT="[Text]"/>
      <dgm:spPr/>
      <dgm:t>
        <a:bodyPr/>
        <a:lstStyle/>
        <a:p>
          <a:r>
            <a:rPr lang="en-US" dirty="0" err="1"/>
            <a:t>Komponen</a:t>
          </a:r>
          <a:r>
            <a:rPr lang="en-US" dirty="0"/>
            <a:t> </a:t>
          </a:r>
          <a:r>
            <a:rPr lang="en-US" dirty="0" err="1"/>
            <a:t>penilaian</a:t>
          </a:r>
          <a:r>
            <a:rPr lang="en-US" dirty="0"/>
            <a:t> </a:t>
          </a:r>
          <a:r>
            <a:rPr lang="en-US" dirty="0" err="1"/>
            <a:t>akreditasi</a:t>
          </a:r>
          <a:endParaRPr lang="en-US" dirty="0"/>
        </a:p>
      </dgm:t>
    </dgm:pt>
    <dgm:pt modelId="{AAD0B4DE-159D-4E5D-A4FB-CA0F2B8DD017}" type="parTrans" cxnId="{BADD7B91-4D8D-4DCE-8AB5-1FB6832AF70C}">
      <dgm:prSet/>
      <dgm:spPr/>
      <dgm:t>
        <a:bodyPr/>
        <a:lstStyle/>
        <a:p>
          <a:endParaRPr lang="en-US"/>
        </a:p>
      </dgm:t>
    </dgm:pt>
    <dgm:pt modelId="{D36BC731-0CA1-45CA-BE59-DA49F60E5930}" type="sibTrans" cxnId="{BADD7B91-4D8D-4DCE-8AB5-1FB6832AF70C}">
      <dgm:prSet/>
      <dgm:spPr/>
      <dgm:t>
        <a:bodyPr/>
        <a:lstStyle/>
        <a:p>
          <a:endParaRPr lang="en-US"/>
        </a:p>
      </dgm:t>
    </dgm:pt>
    <dgm:pt modelId="{3950EA43-5A67-4A79-9F50-8AE0FC79D305}">
      <dgm:prSet/>
      <dgm:spPr/>
      <dgm:t>
        <a:bodyPr/>
        <a:lstStyle/>
        <a:p>
          <a:r>
            <a:rPr lang="en-US" dirty="0" err="1"/>
            <a:t>Komentar</a:t>
          </a:r>
          <a:r>
            <a:rPr lang="en-US" dirty="0"/>
            <a:t> </a:t>
          </a:r>
          <a:r>
            <a:rPr lang="en-US" dirty="0" err="1"/>
            <a:t>pemeriksaan</a:t>
          </a:r>
          <a:endParaRPr lang="en-US" dirty="0"/>
        </a:p>
      </dgm:t>
    </dgm:pt>
    <dgm:pt modelId="{E519C247-460D-4BD6-8D4C-EE5C61C70376}" type="parTrans" cxnId="{77DD7F90-4483-4E92-97C9-18E9AFFE7F00}">
      <dgm:prSet/>
      <dgm:spPr/>
      <dgm:t>
        <a:bodyPr/>
        <a:lstStyle/>
        <a:p>
          <a:endParaRPr lang="en-US"/>
        </a:p>
      </dgm:t>
    </dgm:pt>
    <dgm:pt modelId="{28ED2C56-2849-48D9-A64F-54C5F346AAC3}" type="sibTrans" cxnId="{77DD7F90-4483-4E92-97C9-18E9AFFE7F00}">
      <dgm:prSet/>
      <dgm:spPr/>
      <dgm:t>
        <a:bodyPr/>
        <a:lstStyle/>
        <a:p>
          <a:endParaRPr lang="en-US"/>
        </a:p>
      </dgm:t>
    </dgm:pt>
    <dgm:pt modelId="{985D2ED7-C0BC-4006-BBD7-0BA99F200D2B}" type="pres">
      <dgm:prSet presAssocID="{677B5E19-E09C-4ED5-9D50-B107164236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261D3FF-2596-4B9E-9A58-605CC683732F}" type="pres">
      <dgm:prSet presAssocID="{A0770D5B-965F-47E7-A4AB-E26869AB0605}" presName="parentLin" presStyleCnt="0"/>
      <dgm:spPr/>
    </dgm:pt>
    <dgm:pt modelId="{E13F464B-2058-43E5-8BB5-B11902D81D6C}" type="pres">
      <dgm:prSet presAssocID="{A0770D5B-965F-47E7-A4AB-E26869AB0605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83C7B305-CAF6-4FCD-A070-3634BE50E22B}" type="pres">
      <dgm:prSet presAssocID="{A0770D5B-965F-47E7-A4AB-E26869AB0605}" presName="parentText" presStyleLbl="node1" presStyleIdx="0" presStyleCnt="3" custScaleX="132823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086E366-D660-4F26-8B65-97229C507114}" type="pres">
      <dgm:prSet presAssocID="{A0770D5B-965F-47E7-A4AB-E26869AB0605}" presName="negativeSpace" presStyleCnt="0"/>
      <dgm:spPr/>
    </dgm:pt>
    <dgm:pt modelId="{7193F454-7D30-4534-A2E7-DBF9AFFB1D82}" type="pres">
      <dgm:prSet presAssocID="{A0770D5B-965F-47E7-A4AB-E26869AB0605}" presName="childText" presStyleLbl="conFgAcc1" presStyleIdx="0" presStyleCnt="3">
        <dgm:presLayoutVars>
          <dgm:bulletEnabled val="1"/>
        </dgm:presLayoutVars>
      </dgm:prSet>
      <dgm:spPr/>
    </dgm:pt>
    <dgm:pt modelId="{B1C3B8CB-F3A0-4CE2-A51C-D41EA59B1651}" type="pres">
      <dgm:prSet presAssocID="{BB872D79-B96C-4131-B6E2-556614C7D47B}" presName="spaceBetweenRectangles" presStyleCnt="0"/>
      <dgm:spPr/>
    </dgm:pt>
    <dgm:pt modelId="{A353971A-2F69-4CFB-A318-D1009E10523C}" type="pres">
      <dgm:prSet presAssocID="{641A2FF0-0009-46DD-853C-7BFDAB9B995F}" presName="parentLin" presStyleCnt="0"/>
      <dgm:spPr/>
    </dgm:pt>
    <dgm:pt modelId="{81DF0DE5-8056-42A5-9DA0-6F49EE721319}" type="pres">
      <dgm:prSet presAssocID="{641A2FF0-0009-46DD-853C-7BFDAB9B995F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9268E040-5E01-4B12-92DD-2B9F9B432D28}" type="pres">
      <dgm:prSet presAssocID="{641A2FF0-0009-46DD-853C-7BFDAB9B995F}" presName="parentText" presStyleLbl="node1" presStyleIdx="1" presStyleCnt="3" custScaleX="12381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F65439-32B3-4522-9F38-245252B350E2}" type="pres">
      <dgm:prSet presAssocID="{641A2FF0-0009-46DD-853C-7BFDAB9B995F}" presName="negativeSpace" presStyleCnt="0"/>
      <dgm:spPr/>
    </dgm:pt>
    <dgm:pt modelId="{C013762E-641F-4075-9EFD-7416483E89EA}" type="pres">
      <dgm:prSet presAssocID="{641A2FF0-0009-46DD-853C-7BFDAB9B995F}" presName="childText" presStyleLbl="conFgAcc1" presStyleIdx="1" presStyleCnt="3">
        <dgm:presLayoutVars>
          <dgm:bulletEnabled val="1"/>
        </dgm:presLayoutVars>
      </dgm:prSet>
      <dgm:spPr/>
    </dgm:pt>
    <dgm:pt modelId="{7B2ADC57-67A4-49D5-9769-6AA27D7907CB}" type="pres">
      <dgm:prSet presAssocID="{D36BC731-0CA1-45CA-BE59-DA49F60E5930}" presName="spaceBetweenRectangles" presStyleCnt="0"/>
      <dgm:spPr/>
    </dgm:pt>
    <dgm:pt modelId="{9E71742F-5AE7-4E03-B14B-F7E77ADFFC00}" type="pres">
      <dgm:prSet presAssocID="{3950EA43-5A67-4A79-9F50-8AE0FC79D305}" presName="parentLin" presStyleCnt="0"/>
      <dgm:spPr/>
    </dgm:pt>
    <dgm:pt modelId="{3B213E14-E7DD-4F67-BC3C-874D5C7C7B21}" type="pres">
      <dgm:prSet presAssocID="{3950EA43-5A67-4A79-9F50-8AE0FC79D305}" presName="parentLeftMargin" presStyleLbl="node1" presStyleIdx="1" presStyleCnt="3"/>
      <dgm:spPr/>
      <dgm:t>
        <a:bodyPr/>
        <a:lstStyle/>
        <a:p>
          <a:endParaRPr lang="en-AU"/>
        </a:p>
      </dgm:t>
    </dgm:pt>
    <dgm:pt modelId="{C96FE17F-5A9D-44FC-B68A-C18E877DA3CC}" type="pres">
      <dgm:prSet presAssocID="{3950EA43-5A67-4A79-9F50-8AE0FC79D305}" presName="parentText" presStyleLbl="node1" presStyleIdx="2" presStyleCnt="3" custScaleX="10680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F2B2F06-51A8-4B5B-B7FA-9AFE04CC5FF6}" type="pres">
      <dgm:prSet presAssocID="{3950EA43-5A67-4A79-9F50-8AE0FC79D305}" presName="negativeSpace" presStyleCnt="0"/>
      <dgm:spPr/>
    </dgm:pt>
    <dgm:pt modelId="{DF7C0DAD-C353-4C50-A422-AEEBF38B54CA}" type="pres">
      <dgm:prSet presAssocID="{3950EA43-5A67-4A79-9F50-8AE0FC79D3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0BC3248-5E41-4AB3-A58B-4CD34CD4C61C}" type="presOf" srcId="{A0770D5B-965F-47E7-A4AB-E26869AB0605}" destId="{E13F464B-2058-43E5-8BB5-B11902D81D6C}" srcOrd="0" destOrd="0" presId="urn:microsoft.com/office/officeart/2005/8/layout/list1"/>
    <dgm:cxn modelId="{C0665202-4A6C-433C-94A4-2AFC1CE7E172}" type="presOf" srcId="{677B5E19-E09C-4ED5-9D50-B10716423624}" destId="{985D2ED7-C0BC-4006-BBD7-0BA99F200D2B}" srcOrd="0" destOrd="0" presId="urn:microsoft.com/office/officeart/2005/8/layout/list1"/>
    <dgm:cxn modelId="{41C99107-E720-4DE0-B8F6-F78E65C61B6C}" type="presOf" srcId="{641A2FF0-0009-46DD-853C-7BFDAB9B995F}" destId="{9268E040-5E01-4B12-92DD-2B9F9B432D28}" srcOrd="1" destOrd="0" presId="urn:microsoft.com/office/officeart/2005/8/layout/list1"/>
    <dgm:cxn modelId="{C514671E-8F37-4F26-9F0D-344B802F606E}" type="presOf" srcId="{A0770D5B-965F-47E7-A4AB-E26869AB0605}" destId="{83C7B305-CAF6-4FCD-A070-3634BE50E22B}" srcOrd="1" destOrd="0" presId="urn:microsoft.com/office/officeart/2005/8/layout/list1"/>
    <dgm:cxn modelId="{D9C9597E-415F-476C-8C04-BBA1593F0E0F}" type="presOf" srcId="{641A2FF0-0009-46DD-853C-7BFDAB9B995F}" destId="{81DF0DE5-8056-42A5-9DA0-6F49EE721319}" srcOrd="0" destOrd="0" presId="urn:microsoft.com/office/officeart/2005/8/layout/list1"/>
    <dgm:cxn modelId="{FA2FEC60-C85B-4DB0-8116-00D6A9A692E5}" type="presOf" srcId="{3950EA43-5A67-4A79-9F50-8AE0FC79D305}" destId="{C96FE17F-5A9D-44FC-B68A-C18E877DA3CC}" srcOrd="1" destOrd="0" presId="urn:microsoft.com/office/officeart/2005/8/layout/list1"/>
    <dgm:cxn modelId="{08726EDF-F9B7-4206-B084-D0C2F66F4129}" srcId="{677B5E19-E09C-4ED5-9D50-B10716423624}" destId="{A0770D5B-965F-47E7-A4AB-E26869AB0605}" srcOrd="0" destOrd="0" parTransId="{B5240276-1B5E-4FF0-9806-197DDE599F51}" sibTransId="{BB872D79-B96C-4131-B6E2-556614C7D47B}"/>
    <dgm:cxn modelId="{9302C1E5-B47D-4F6C-B6DA-8FCAC314D346}" type="presOf" srcId="{3950EA43-5A67-4A79-9F50-8AE0FC79D305}" destId="{3B213E14-E7DD-4F67-BC3C-874D5C7C7B21}" srcOrd="0" destOrd="0" presId="urn:microsoft.com/office/officeart/2005/8/layout/list1"/>
    <dgm:cxn modelId="{BADD7B91-4D8D-4DCE-8AB5-1FB6832AF70C}" srcId="{677B5E19-E09C-4ED5-9D50-B10716423624}" destId="{641A2FF0-0009-46DD-853C-7BFDAB9B995F}" srcOrd="1" destOrd="0" parTransId="{AAD0B4DE-159D-4E5D-A4FB-CA0F2B8DD017}" sibTransId="{D36BC731-0CA1-45CA-BE59-DA49F60E5930}"/>
    <dgm:cxn modelId="{77DD7F90-4483-4E92-97C9-18E9AFFE7F00}" srcId="{677B5E19-E09C-4ED5-9D50-B10716423624}" destId="{3950EA43-5A67-4A79-9F50-8AE0FC79D305}" srcOrd="2" destOrd="0" parTransId="{E519C247-460D-4BD6-8D4C-EE5C61C70376}" sibTransId="{28ED2C56-2849-48D9-A64F-54C5F346AAC3}"/>
    <dgm:cxn modelId="{74B18DE3-1B74-4FD3-9D8B-3FFD3FC01DED}" type="presParOf" srcId="{985D2ED7-C0BC-4006-BBD7-0BA99F200D2B}" destId="{8261D3FF-2596-4B9E-9A58-605CC683732F}" srcOrd="0" destOrd="0" presId="urn:microsoft.com/office/officeart/2005/8/layout/list1"/>
    <dgm:cxn modelId="{C05EFB9E-3000-4928-A681-00F5BACCA9EF}" type="presParOf" srcId="{8261D3FF-2596-4B9E-9A58-605CC683732F}" destId="{E13F464B-2058-43E5-8BB5-B11902D81D6C}" srcOrd="0" destOrd="0" presId="urn:microsoft.com/office/officeart/2005/8/layout/list1"/>
    <dgm:cxn modelId="{7AE0E6B4-68A7-4BC4-9AE6-209E4CBD3D5B}" type="presParOf" srcId="{8261D3FF-2596-4B9E-9A58-605CC683732F}" destId="{83C7B305-CAF6-4FCD-A070-3634BE50E22B}" srcOrd="1" destOrd="0" presId="urn:microsoft.com/office/officeart/2005/8/layout/list1"/>
    <dgm:cxn modelId="{C63A99E2-02E3-4AB5-BBBB-90DF67F92DCC}" type="presParOf" srcId="{985D2ED7-C0BC-4006-BBD7-0BA99F200D2B}" destId="{C086E366-D660-4F26-8B65-97229C507114}" srcOrd="1" destOrd="0" presId="urn:microsoft.com/office/officeart/2005/8/layout/list1"/>
    <dgm:cxn modelId="{54B73CE7-A888-41D2-B074-053EBEC459C7}" type="presParOf" srcId="{985D2ED7-C0BC-4006-BBD7-0BA99F200D2B}" destId="{7193F454-7D30-4534-A2E7-DBF9AFFB1D82}" srcOrd="2" destOrd="0" presId="urn:microsoft.com/office/officeart/2005/8/layout/list1"/>
    <dgm:cxn modelId="{8B140465-5D3E-4F94-9FB8-9455BCC5E684}" type="presParOf" srcId="{985D2ED7-C0BC-4006-BBD7-0BA99F200D2B}" destId="{B1C3B8CB-F3A0-4CE2-A51C-D41EA59B1651}" srcOrd="3" destOrd="0" presId="urn:microsoft.com/office/officeart/2005/8/layout/list1"/>
    <dgm:cxn modelId="{C8979683-C4AC-4292-B23F-1B8EC794BC94}" type="presParOf" srcId="{985D2ED7-C0BC-4006-BBD7-0BA99F200D2B}" destId="{A353971A-2F69-4CFB-A318-D1009E10523C}" srcOrd="4" destOrd="0" presId="urn:microsoft.com/office/officeart/2005/8/layout/list1"/>
    <dgm:cxn modelId="{5ED0F91F-09D6-4EE0-BAE6-3140A1D2449E}" type="presParOf" srcId="{A353971A-2F69-4CFB-A318-D1009E10523C}" destId="{81DF0DE5-8056-42A5-9DA0-6F49EE721319}" srcOrd="0" destOrd="0" presId="urn:microsoft.com/office/officeart/2005/8/layout/list1"/>
    <dgm:cxn modelId="{BF6D1017-822B-4703-9DBF-8BD7C026AD81}" type="presParOf" srcId="{A353971A-2F69-4CFB-A318-D1009E10523C}" destId="{9268E040-5E01-4B12-92DD-2B9F9B432D28}" srcOrd="1" destOrd="0" presId="urn:microsoft.com/office/officeart/2005/8/layout/list1"/>
    <dgm:cxn modelId="{BCE0ABC9-CE88-448C-B65F-70E7A295E1EC}" type="presParOf" srcId="{985D2ED7-C0BC-4006-BBD7-0BA99F200D2B}" destId="{FCF65439-32B3-4522-9F38-245252B350E2}" srcOrd="5" destOrd="0" presId="urn:microsoft.com/office/officeart/2005/8/layout/list1"/>
    <dgm:cxn modelId="{1D1801B3-00E7-4F22-B5EE-066F67A19F30}" type="presParOf" srcId="{985D2ED7-C0BC-4006-BBD7-0BA99F200D2B}" destId="{C013762E-641F-4075-9EFD-7416483E89EA}" srcOrd="6" destOrd="0" presId="urn:microsoft.com/office/officeart/2005/8/layout/list1"/>
    <dgm:cxn modelId="{E577C364-9529-4517-A34B-1F7F7C72C550}" type="presParOf" srcId="{985D2ED7-C0BC-4006-BBD7-0BA99F200D2B}" destId="{7B2ADC57-67A4-49D5-9769-6AA27D7907CB}" srcOrd="7" destOrd="0" presId="urn:microsoft.com/office/officeart/2005/8/layout/list1"/>
    <dgm:cxn modelId="{792E4A70-7773-4517-A6CD-5EE78860C972}" type="presParOf" srcId="{985D2ED7-C0BC-4006-BBD7-0BA99F200D2B}" destId="{9E71742F-5AE7-4E03-B14B-F7E77ADFFC00}" srcOrd="8" destOrd="0" presId="urn:microsoft.com/office/officeart/2005/8/layout/list1"/>
    <dgm:cxn modelId="{1B3EBD95-48D3-4EE7-A7B3-9ECBEA4373F9}" type="presParOf" srcId="{9E71742F-5AE7-4E03-B14B-F7E77ADFFC00}" destId="{3B213E14-E7DD-4F67-BC3C-874D5C7C7B21}" srcOrd="0" destOrd="0" presId="urn:microsoft.com/office/officeart/2005/8/layout/list1"/>
    <dgm:cxn modelId="{CD2D013E-3401-4F3B-ACC1-C6B434E37D1B}" type="presParOf" srcId="{9E71742F-5AE7-4E03-B14B-F7E77ADFFC00}" destId="{C96FE17F-5A9D-44FC-B68A-C18E877DA3CC}" srcOrd="1" destOrd="0" presId="urn:microsoft.com/office/officeart/2005/8/layout/list1"/>
    <dgm:cxn modelId="{12608259-03B2-43ED-9F17-39172965F005}" type="presParOf" srcId="{985D2ED7-C0BC-4006-BBD7-0BA99F200D2B}" destId="{6F2B2F06-51A8-4B5B-B7FA-9AFE04CC5FF6}" srcOrd="9" destOrd="0" presId="urn:microsoft.com/office/officeart/2005/8/layout/list1"/>
    <dgm:cxn modelId="{D94FE7DA-A70E-4300-9B82-BD7648FB164B}" type="presParOf" srcId="{985D2ED7-C0BC-4006-BBD7-0BA99F200D2B}" destId="{DF7C0DAD-C353-4C50-A422-AEEBF38B54C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3F454-7D30-4534-A2E7-DBF9AFFB1D82}">
      <dsp:nvSpPr>
        <dsp:cNvPr id="0" name=""/>
        <dsp:cNvSpPr/>
      </dsp:nvSpPr>
      <dsp:spPr>
        <a:xfrm>
          <a:off x="0" y="821475"/>
          <a:ext cx="6400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7B305-CAF6-4FCD-A070-3634BE50E22B}">
      <dsp:nvSpPr>
        <dsp:cNvPr id="0" name=""/>
        <dsp:cNvSpPr/>
      </dsp:nvSpPr>
      <dsp:spPr>
        <a:xfrm>
          <a:off x="320040" y="447264"/>
          <a:ext cx="595121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Nama</a:t>
          </a:r>
          <a:r>
            <a:rPr lang="en-US" sz="2400" kern="1200" dirty="0"/>
            <a:t> </a:t>
          </a:r>
          <a:r>
            <a:rPr lang="en-US" sz="2400" kern="1200" dirty="0" err="1"/>
            <a:t>jurnal</a:t>
          </a:r>
          <a:r>
            <a:rPr lang="en-US" sz="2400" kern="1200" dirty="0"/>
            <a:t>, </a:t>
          </a:r>
          <a:r>
            <a:rPr lang="en-US" sz="2400" kern="1200" dirty="0" err="1"/>
            <a:t>url</a:t>
          </a:r>
          <a:r>
            <a:rPr lang="en-US" sz="2400" kern="1200" dirty="0"/>
            <a:t>:...(</a:t>
          </a:r>
          <a:r>
            <a:rPr lang="en-US" sz="2400" kern="1200" dirty="0" err="1"/>
            <a:t>alamat</a:t>
          </a:r>
          <a:r>
            <a:rPr lang="en-US" sz="2400" kern="1200" dirty="0"/>
            <a:t> </a:t>
          </a:r>
          <a:r>
            <a:rPr lang="en-US" sz="2400" kern="1200" dirty="0" err="1"/>
            <a:t>direktori</a:t>
          </a:r>
          <a:r>
            <a:rPr lang="en-US" sz="2400" kern="1200" dirty="0"/>
            <a:t> </a:t>
          </a:r>
          <a:r>
            <a:rPr lang="en-US" sz="2400" kern="1200" dirty="0" err="1"/>
            <a:t>di</a:t>
          </a:r>
          <a:r>
            <a:rPr lang="en-US" sz="2400" kern="1200" dirty="0"/>
            <a:t> web)</a:t>
          </a:r>
        </a:p>
      </dsp:txBody>
      <dsp:txXfrm>
        <a:off x="356066" y="483290"/>
        <a:ext cx="5879162" cy="665948"/>
      </dsp:txXfrm>
    </dsp:sp>
    <dsp:sp modelId="{C013762E-641F-4075-9EFD-7416483E89EA}">
      <dsp:nvSpPr>
        <dsp:cNvPr id="0" name=""/>
        <dsp:cNvSpPr/>
      </dsp:nvSpPr>
      <dsp:spPr>
        <a:xfrm>
          <a:off x="0" y="1955475"/>
          <a:ext cx="6400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8E040-5E01-4B12-92DD-2B9F9B432D28}">
      <dsp:nvSpPr>
        <dsp:cNvPr id="0" name=""/>
        <dsp:cNvSpPr/>
      </dsp:nvSpPr>
      <dsp:spPr>
        <a:xfrm>
          <a:off x="320040" y="1586475"/>
          <a:ext cx="5547381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Komponen</a:t>
          </a:r>
          <a:r>
            <a:rPr lang="en-US" sz="2500" kern="1200" dirty="0"/>
            <a:t> </a:t>
          </a:r>
          <a:r>
            <a:rPr lang="en-US" sz="2500" kern="1200" dirty="0" err="1"/>
            <a:t>penilaian</a:t>
          </a:r>
          <a:r>
            <a:rPr lang="en-US" sz="2500" kern="1200" dirty="0"/>
            <a:t> </a:t>
          </a:r>
          <a:r>
            <a:rPr lang="en-US" sz="2500" kern="1200" dirty="0" err="1"/>
            <a:t>akreditasi</a:t>
          </a:r>
          <a:endParaRPr lang="en-US" sz="2500" kern="1200" dirty="0"/>
        </a:p>
      </dsp:txBody>
      <dsp:txXfrm>
        <a:off x="356066" y="1622501"/>
        <a:ext cx="5475329" cy="665948"/>
      </dsp:txXfrm>
    </dsp:sp>
    <dsp:sp modelId="{DF7C0DAD-C353-4C50-A422-AEEBF38B54CA}">
      <dsp:nvSpPr>
        <dsp:cNvPr id="0" name=""/>
        <dsp:cNvSpPr/>
      </dsp:nvSpPr>
      <dsp:spPr>
        <a:xfrm>
          <a:off x="0" y="3089474"/>
          <a:ext cx="6400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FE17F-5A9D-44FC-B68A-C18E877DA3CC}">
      <dsp:nvSpPr>
        <dsp:cNvPr id="0" name=""/>
        <dsp:cNvSpPr/>
      </dsp:nvSpPr>
      <dsp:spPr>
        <a:xfrm>
          <a:off x="320040" y="2720474"/>
          <a:ext cx="478537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355" tIns="0" rIns="169355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Komentar</a:t>
          </a:r>
          <a:r>
            <a:rPr lang="en-US" sz="2500" kern="1200" dirty="0"/>
            <a:t> </a:t>
          </a:r>
          <a:r>
            <a:rPr lang="en-US" sz="2500" kern="1200" dirty="0" err="1"/>
            <a:t>pemeriksaan</a:t>
          </a:r>
          <a:endParaRPr lang="en-US" sz="2500" kern="1200" dirty="0"/>
        </a:p>
      </dsp:txBody>
      <dsp:txXfrm>
        <a:off x="356066" y="2756500"/>
        <a:ext cx="471332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18E67-7D72-426A-BE06-33954B5EC8A4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8DAB1-6F80-485E-B9C2-4657C6E64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PERCEPATAN  AKREDITASI JOURNAL NASIONAL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952750"/>
            <a:ext cx="6400800" cy="131445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err="1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Khudzaifah</a:t>
            </a:r>
            <a:r>
              <a:rPr lang="en-US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Dimyati</a:t>
            </a:r>
            <a:endParaRPr lang="en-US" sz="2400" dirty="0">
              <a:solidFill>
                <a:schemeClr val="tx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Bidang</a:t>
            </a:r>
            <a:r>
              <a:rPr lang="en-US" sz="2400" dirty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Humaniora</a:t>
            </a:r>
            <a:endParaRPr lang="en-US" sz="2400" dirty="0" smtClean="0">
              <a:solidFill>
                <a:schemeClr val="tx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2400" dirty="0">
              <a:solidFill>
                <a:schemeClr val="tx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Palembang, 14 </a:t>
            </a:r>
            <a:r>
              <a:rPr lang="mr-IN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–</a:t>
            </a:r>
            <a:r>
              <a:rPr lang="en-US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16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Oktober</a:t>
            </a:r>
            <a:r>
              <a:rPr lang="en-US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2019</a:t>
            </a:r>
            <a:endParaRPr lang="en-US" sz="2400" dirty="0">
              <a:solidFill>
                <a:schemeClr val="tx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2" y="285751"/>
            <a:ext cx="1128713" cy="105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979"/>
            <a:ext cx="6781800" cy="857250"/>
          </a:xfrm>
        </p:spPr>
        <p:txBody>
          <a:bodyPr/>
          <a:lstStyle/>
          <a:p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Penilaian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Substansi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Artikel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828800" y="971550"/>
          <a:ext cx="6400800" cy="417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2" y="285751"/>
            <a:ext cx="1128713" cy="105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</p:spPr>
        <p:txBody>
          <a:bodyPr/>
          <a:lstStyle/>
          <a:p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Komponen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Penilaian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Akreditasi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56592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Judul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Artikel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err="1"/>
              <a:t>jumlah</a:t>
            </a:r>
            <a:r>
              <a:rPr lang="en-US" dirty="0"/>
              <a:t> kata </a:t>
            </a:r>
            <a:r>
              <a:rPr lang="en-US" dirty="0" smtClean="0"/>
              <a:t>(20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sub </a:t>
            </a:r>
            <a:r>
              <a:rPr lang="en-US" dirty="0" err="1"/>
              <a:t>judul</a:t>
            </a: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Alamat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Afiliasi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Penulis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err="1"/>
              <a:t>Departemen</a:t>
            </a:r>
            <a:r>
              <a:rPr lang="en-US" dirty="0"/>
              <a:t>/ </a:t>
            </a:r>
            <a:r>
              <a:rPr lang="en-US" dirty="0" err="1" smtClean="0"/>
              <a:t>Bagian</a:t>
            </a:r>
            <a:r>
              <a:rPr lang="en-US" dirty="0" smtClean="0"/>
              <a:t>/ </a:t>
            </a:r>
            <a:r>
              <a:rPr lang="en-US" dirty="0"/>
              <a:t>Kota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/>
              <a:t>Nama minimal 2 kata 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b="1" dirty="0" err="1" smtClean="0">
                <a:solidFill>
                  <a:srgbClr val="FF0000"/>
                </a:solidFill>
              </a:rPr>
              <a:t>Abstrak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Kata </a:t>
            </a:r>
            <a:r>
              <a:rPr lang="en-US" b="1" dirty="0" err="1" smtClean="0">
                <a:solidFill>
                  <a:srgbClr val="FF0000"/>
                </a:solidFill>
              </a:rPr>
              <a:t>kunci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Abstract 250 </a:t>
            </a:r>
            <a:r>
              <a:rPr lang="en-US" dirty="0"/>
              <a:t>kata (intro, </a:t>
            </a:r>
            <a:r>
              <a:rPr lang="en-US" dirty="0" smtClean="0"/>
              <a:t>method,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, </a:t>
            </a:r>
            <a:r>
              <a:rPr lang="en-US" dirty="0" err="1" smtClean="0"/>
              <a:t>simpulan</a:t>
            </a:r>
            <a:r>
              <a:rPr lang="en-US" dirty="0"/>
              <a:t>)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3-5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searching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05979"/>
            <a:ext cx="6096000" cy="857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LcParenR" startAt="4"/>
            </a:pPr>
            <a:r>
              <a:rPr lang="en-US" b="1" dirty="0" err="1">
                <a:solidFill>
                  <a:srgbClr val="FF0000"/>
                </a:solidFill>
              </a:rPr>
              <a:t>Kecukupan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State of The Art Overview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/>
              <a:t>minimum </a:t>
            </a:r>
            <a:r>
              <a:rPr lang="en-US" dirty="0" err="1"/>
              <a:t>referensi</a:t>
            </a:r>
            <a:r>
              <a:rPr lang="en-US" dirty="0"/>
              <a:t> 5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terakhir</a:t>
            </a:r>
            <a:endParaRPr lang="en-US" dirty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err="1"/>
              <a:t>Penelitian</a:t>
            </a:r>
            <a:r>
              <a:rPr lang="en-US" dirty="0"/>
              <a:t>/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(</a:t>
            </a:r>
            <a:r>
              <a:rPr lang="en-US" dirty="0" err="1"/>
              <a:t>sitasi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lphaLcParenR" startAt="4"/>
            </a:pPr>
            <a:r>
              <a:rPr lang="en-US" b="1" dirty="0">
                <a:solidFill>
                  <a:srgbClr val="FF0000"/>
                </a:solidFill>
              </a:rPr>
              <a:t>Gap Analysis :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(</a:t>
            </a:r>
            <a:r>
              <a:rPr lang="en-US" dirty="0" err="1"/>
              <a:t>justifikasi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keunikan</a:t>
            </a:r>
            <a:r>
              <a:rPr lang="en-US" dirty="0"/>
              <a:t> paper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paper2 </a:t>
            </a:r>
            <a:r>
              <a:rPr lang="en-US" dirty="0" err="1"/>
              <a:t>sebelumnya</a:t>
            </a:r>
            <a:r>
              <a:rPr lang="en-US" dirty="0"/>
              <a:t>?).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Sitasi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05979"/>
            <a:ext cx="5943600" cy="8572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 startAt="6"/>
            </a:pP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hipotesis</a:t>
            </a:r>
            <a:endParaRPr lang="en-US" dirty="0"/>
          </a:p>
          <a:p>
            <a:pPr marL="514350" indent="-514350">
              <a:buFont typeface="+mj-lt"/>
              <a:buAutoNum type="alphaLcParenR" startAt="6"/>
            </a:pPr>
            <a:r>
              <a:rPr lang="en-US" dirty="0" err="1"/>
              <a:t>Jelas</a:t>
            </a:r>
            <a:r>
              <a:rPr lang="en-US" dirty="0"/>
              <a:t> dan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detail dan </a:t>
            </a:r>
            <a:r>
              <a:rPr lang="en-US" dirty="0" err="1"/>
              <a:t>umum</a:t>
            </a:r>
            <a:r>
              <a:rPr lang="en-US" dirty="0" smtClean="0"/>
              <a:t>)</a:t>
            </a:r>
            <a:endParaRPr lang="en-US" b="1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i="1" dirty="0"/>
              <a:t> scientific merit</a:t>
            </a:r>
            <a:r>
              <a:rPr lang="en-US" dirty="0"/>
              <a:t> (</a:t>
            </a:r>
            <a:r>
              <a:rPr lang="en-US" dirty="0" err="1"/>
              <a:t>unsur</a:t>
            </a:r>
            <a:r>
              <a:rPr lang="en-US" dirty="0"/>
              <a:t> what/how?, why?, </a:t>
            </a:r>
            <a:r>
              <a:rPr lang="en-US" dirty="0" err="1"/>
              <a:t>dan</a:t>
            </a:r>
            <a:r>
              <a:rPr lang="en-US" dirty="0"/>
              <a:t> what else?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05979"/>
            <a:ext cx="6248400" cy="857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LcParenR" startAt="9"/>
            </a:pPr>
            <a:r>
              <a:rPr lang="en-US" dirty="0" err="1"/>
              <a:t>Adakah</a:t>
            </a:r>
            <a:r>
              <a:rPr lang="en-US" dirty="0"/>
              <a:t> </a:t>
            </a:r>
            <a:r>
              <a:rPr lang="en-US" dirty="0" err="1"/>
              <a:t>pembandingan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hasil-hasil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? Novelty?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(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guideline dan </a:t>
            </a:r>
            <a:r>
              <a:rPr lang="en-US" dirty="0" err="1"/>
              <a:t>benar-tidaknya</a:t>
            </a:r>
            <a:r>
              <a:rPr lang="en-US" dirty="0"/>
              <a:t>)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/>
              <a:t>minimum 15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smtClean="0"/>
              <a:t>&lt; 5 </a:t>
            </a:r>
            <a:r>
              <a:rPr lang="en-US" dirty="0" err="1"/>
              <a:t>tahun</a:t>
            </a:r>
            <a:r>
              <a:rPr lang="en-US" dirty="0"/>
              <a:t>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bereputasi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text book, </a:t>
            </a:r>
          </a:p>
          <a:p>
            <a:pPr marL="514350" indent="-514350">
              <a:buFont typeface="+mj-lt"/>
              <a:buAutoNum type="alphaLcParenR" startAt="9"/>
            </a:pP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: </a:t>
            </a:r>
            <a:r>
              <a:rPr lang="en-US" dirty="0" err="1"/>
              <a:t>Kesimpulan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6000" dirty="0" smtClean="0">
                <a:latin typeface="Arial Rounded MT Bold" panose="020F0704030504030204" pitchFamily="34" charset="0"/>
              </a:rPr>
              <a:t/>
            </a:r>
            <a:br>
              <a:rPr lang="en-AU" sz="6000" dirty="0" smtClean="0">
                <a:latin typeface="Arial Rounded MT Bold" panose="020F0704030504030204" pitchFamily="34" charset="0"/>
              </a:rPr>
            </a:br>
            <a:r>
              <a:rPr lang="en-AU" sz="6000" dirty="0">
                <a:latin typeface="Arial Rounded MT Bold" panose="020F0704030504030204" pitchFamily="34" charset="0"/>
              </a:rPr>
              <a:t/>
            </a:r>
            <a:br>
              <a:rPr lang="en-AU" sz="6000" dirty="0">
                <a:latin typeface="Arial Rounded MT Bold" panose="020F0704030504030204" pitchFamily="34" charset="0"/>
              </a:rPr>
            </a:br>
            <a:r>
              <a:rPr lang="en-AU" sz="6000" dirty="0" smtClean="0">
                <a:latin typeface="Arial Rounded MT Bold" panose="020F0704030504030204" pitchFamily="34" charset="0"/>
              </a:rPr>
              <a:t/>
            </a:r>
            <a:br>
              <a:rPr lang="en-AU" sz="6000" dirty="0" smtClean="0">
                <a:latin typeface="Arial Rounded MT Bold" panose="020F0704030504030204" pitchFamily="34" charset="0"/>
              </a:rPr>
            </a:br>
            <a:r>
              <a:rPr lang="en-AU" sz="6000" dirty="0">
                <a:latin typeface="Arial Rounded MT Bold" panose="020F0704030504030204" pitchFamily="34" charset="0"/>
              </a:rPr>
              <a:t/>
            </a:r>
            <a:br>
              <a:rPr lang="en-AU" sz="6000" dirty="0">
                <a:latin typeface="Arial Rounded MT Bold" panose="020F0704030504030204" pitchFamily="34" charset="0"/>
              </a:rPr>
            </a:br>
            <a:r>
              <a:rPr lang="en-AU" sz="6000" dirty="0" smtClean="0">
                <a:latin typeface="Arial Rounded MT Bold" panose="020F0704030504030204" pitchFamily="34" charset="0"/>
              </a:rPr>
              <a:t/>
            </a:r>
            <a:br>
              <a:rPr lang="en-AU" sz="6000" dirty="0" smtClean="0">
                <a:latin typeface="Arial Rounded MT Bold" panose="020F0704030504030204" pitchFamily="34" charset="0"/>
              </a:rPr>
            </a:br>
            <a:r>
              <a:rPr lang="en-AU" sz="6000" dirty="0" smtClean="0">
                <a:latin typeface="Arial Rounded MT Bold" panose="020F0704030504030204" pitchFamily="34" charset="0"/>
              </a:rPr>
              <a:t>TERIMA KASIH</a:t>
            </a:r>
            <a:endParaRPr lang="en-AU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94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245</Words>
  <Application>Microsoft Macintosh PowerPoint</Application>
  <PresentationFormat>On-screen Show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Rounded MT Bold</vt:lpstr>
      <vt:lpstr>Calibri</vt:lpstr>
      <vt:lpstr>Arial</vt:lpstr>
      <vt:lpstr>Office Theme</vt:lpstr>
      <vt:lpstr>PERCEPATAN  AKREDITASI JOURNAL NASIONAL</vt:lpstr>
      <vt:lpstr>Penilaian Substansi Artikel </vt:lpstr>
      <vt:lpstr>Komponen Penilaian Akreditasi</vt:lpstr>
      <vt:lpstr>PowerPoint Presentation</vt:lpstr>
      <vt:lpstr>PowerPoint Presentation</vt:lpstr>
      <vt:lpstr>PowerPoint Presentation</vt:lpstr>
      <vt:lpstr>     TERIMA KASIH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PERCEPATAN  AKREDITASI NASIONAL</dc:title>
  <dc:creator>Sultana</dc:creator>
  <cp:lastModifiedBy>Microsoft Office User</cp:lastModifiedBy>
  <cp:revision>59</cp:revision>
  <dcterms:created xsi:type="dcterms:W3CDTF">2006-08-16T00:00:00Z</dcterms:created>
  <dcterms:modified xsi:type="dcterms:W3CDTF">2019-10-14T09:15:26Z</dcterms:modified>
</cp:coreProperties>
</file>